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26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1E28E-9AEB-ADA9-893C-53EB5ED038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50057E-BED6-1B58-47D2-EC2B93631E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91DCCE-374A-6CD7-721D-63891355D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DD01B1-E1B3-4926-948A-630F0AE05605}" type="datetimeFigureOut">
              <a:rPr lang="en-US" smtClean="0"/>
              <a:t>11/13/2025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411266-0970-8470-A6D0-007F9D0BA6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3FE1FE-D96B-8C2B-EEDB-5860DC266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ADDC-98DD-451B-B5B9-D0FB0D7D9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7480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80431-DD94-F38A-8DF2-D20D17627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3FF8378-691F-6704-62C8-16720D8A54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74FB97-C74C-DC38-695A-A5EC3046A0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DD01B1-E1B3-4926-948A-630F0AE05605}" type="datetimeFigureOut">
              <a:rPr lang="en-US" smtClean="0"/>
              <a:t>11/13/2025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5AB5B2-3CBF-C97C-BADC-04A4AC4FEE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3F3759-5C8A-F1C5-0334-5EF53F8A82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ADDC-98DD-451B-B5B9-D0FB0D7D9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7477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88EE253-9F52-BEF9-5ADB-89EE547F238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C3BCEF6-C103-0165-D112-1F36C2E194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447DCE-74E9-5435-3775-754B1629B4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DD01B1-E1B3-4926-948A-630F0AE05605}" type="datetimeFigureOut">
              <a:rPr lang="en-US" smtClean="0"/>
              <a:t>11/13/2025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644C35-D962-5CA8-F3FD-36AF53021B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C6CA04-FC42-34F6-3B54-0F84E9A56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ADDC-98DD-451B-B5B9-D0FB0D7D9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9624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FAE43-4F48-BE82-C520-28F579EB2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6E603A-B8FE-7470-C0DC-D3BB6778EB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E98FE4-3FA5-C904-E0E2-B39A74ABD8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DD01B1-E1B3-4926-948A-630F0AE05605}" type="datetimeFigureOut">
              <a:rPr lang="en-US" smtClean="0"/>
              <a:t>11/13/2025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747896-1BD6-D931-8574-C2FCDB41F3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6099D-0CB2-D8FB-3844-43DC1E5C8C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ADDC-98DD-451B-B5B9-D0FB0D7D9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6705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06D76-A292-5B7C-1B98-24EA89B3E7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BF78FF-64C6-AC23-4D7B-8F6501598C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F13233-555D-8D91-1CA5-3FE74FCE95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DD01B1-E1B3-4926-948A-630F0AE05605}" type="datetimeFigureOut">
              <a:rPr lang="en-US" smtClean="0"/>
              <a:t>11/13/2025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9A8D2F-3C08-06CC-0138-D544287AF8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157696-6372-455E-D8BF-4D59A0F19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ADDC-98DD-451B-B5B9-D0FB0D7D9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5816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765CBA-B6B6-12DF-8173-1A8878C65F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89B347-C29A-DB02-5F25-6C73AF3B35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753238-3097-815B-A1BA-24529595F0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9254F5-A665-F5DB-D036-30D6F5ED4A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DD01B1-E1B3-4926-948A-630F0AE05605}" type="datetimeFigureOut">
              <a:rPr lang="en-US" smtClean="0"/>
              <a:t>11/13/2025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F6ADD9-04FB-A471-A1DE-623538BFD1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4548F8-C8EE-EC05-8A19-CEAC109400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ADDC-98DD-451B-B5B9-D0FB0D7D9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3970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B76AF-7A4E-9807-07CA-7662F3A4C5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8E929-90A2-B09F-8F48-8FE6A9D00B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F5CFF8-287F-8761-2776-1E2A3E8FEF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548110-5A83-10FF-53FB-DA7F5FB46C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DAFA9D4-0ACC-F813-6AD6-0DD4EB238DC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F836DFA-CFEA-F7BD-EF5E-8AC37DAA98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DD01B1-E1B3-4926-948A-630F0AE05605}" type="datetimeFigureOut">
              <a:rPr lang="en-US" smtClean="0"/>
              <a:t>11/13/2025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63EE466-1954-1AFA-2548-B029C7F4D4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B7D6E5E-A431-8139-7828-408F8EAE8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ADDC-98DD-451B-B5B9-D0FB0D7D9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0192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B8977-2196-5CD0-6FAC-4324013109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B5F8676-C984-B3B3-CA5F-F115707A9F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DD01B1-E1B3-4926-948A-630F0AE05605}" type="datetimeFigureOut">
              <a:rPr lang="en-US" smtClean="0"/>
              <a:t>11/13/2025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5E5533-6C5F-339B-6BFD-5E3E2A545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22EC29-4D60-6F03-52A6-EF6C90162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ADDC-98DD-451B-B5B9-D0FB0D7D9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0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5512982-4D4F-3E87-4DD5-C1A61F8405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DD01B1-E1B3-4926-948A-630F0AE05605}" type="datetimeFigureOut">
              <a:rPr lang="en-US" smtClean="0"/>
              <a:t>11/13/2025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FD4B62-77F0-7EF0-DA8D-C61BF06179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1118BC-3EAD-A7F9-A9D3-DEFA2A04B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ADDC-98DD-451B-B5B9-D0FB0D7D9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6028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16186-FD07-E6E8-CCE7-78D2393919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A7302B-273D-8E9E-1195-59D87A07A7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30CA1F-2ABE-D733-2606-B3BC3D6B8B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B9A055-2999-BBC4-30D3-7266C731AC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DD01B1-E1B3-4926-948A-630F0AE05605}" type="datetimeFigureOut">
              <a:rPr lang="en-US" smtClean="0"/>
              <a:t>11/13/2025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E01BB5-E643-B57B-3C8E-36651E7468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2D6F94-01B1-065E-0AAC-5E5CBD08A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ADDC-98DD-451B-B5B9-D0FB0D7D9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7123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DE8FF-3854-D771-6C3A-23AA65B263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A777CB6-CF34-E09E-5762-659E26195D8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128CAD-EA8B-E924-D49F-F4175E5867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D69068-11DC-B9FD-DC21-BED901C515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DD01B1-E1B3-4926-948A-630F0AE05605}" type="datetimeFigureOut">
              <a:rPr lang="en-US" smtClean="0"/>
              <a:t>11/13/2025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BFF927-6E79-CD37-CB18-E15A38E057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294065-A766-1802-9843-DEA5C5BFB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ADDC-98DD-451B-B5B9-D0FB0D7D9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5955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A296F8F-6BF9-C81E-95EF-37920D165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5F104-29A5-0C11-31FE-E56218E65E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085207-F1E8-2021-667B-D5C99ACDD8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2DD01B1-E1B3-4926-948A-630F0AE05605}" type="datetimeFigureOut">
              <a:rPr lang="en-US" smtClean="0"/>
              <a:t>11/13/2025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581D6A-5F8F-48EF-9115-8AA259364B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2CD41A-1CC5-4D65-E111-69941E2D57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4A6ADDC-98DD-451B-B5B9-D0FB0D7D9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2755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tif"/><Relationship Id="rId3" Type="http://schemas.openxmlformats.org/officeDocument/2006/relationships/image" Target="../media/image2.png"/><Relationship Id="rId7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microsoft.com/office/2007/relationships/hdphoto" Target="../media/hdphoto1.wdp"/><Relationship Id="rId4" Type="http://schemas.openxmlformats.org/officeDocument/2006/relationships/image" Target="../media/image3.png"/><Relationship Id="rId9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73C7430-D612-4FD8-BEDE-9F8EDDBE8FF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24" t="52556" r="36079" b="15647"/>
          <a:stretch/>
        </p:blipFill>
        <p:spPr>
          <a:xfrm>
            <a:off x="8629213" y="102127"/>
            <a:ext cx="3154680" cy="31546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FF059D2-5806-4250-B5E9-7CBF462B80C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964" t="27959" r="1881" b="42886"/>
          <a:stretch/>
        </p:blipFill>
        <p:spPr>
          <a:xfrm>
            <a:off x="5320552" y="93913"/>
            <a:ext cx="3171109" cy="31711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E6C6DA0-666B-4BEF-B83A-AB916FDAD98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39000" contrast="3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127" t="52561" r="36076" b="15642"/>
          <a:stretch/>
        </p:blipFill>
        <p:spPr>
          <a:xfrm>
            <a:off x="8629213" y="3329157"/>
            <a:ext cx="3154680" cy="31546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190D313-04D0-45CE-B99B-0FA6BC2B839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8976" t="27964" r="1869" b="42881"/>
          <a:stretch/>
        </p:blipFill>
        <p:spPr>
          <a:xfrm>
            <a:off x="5336981" y="3329157"/>
            <a:ext cx="3154680" cy="31546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AAF91EE-4140-99BC-8827-3EABBD9FE16A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56" t="-392"/>
          <a:stretch/>
        </p:blipFill>
        <p:spPr>
          <a:xfrm rot="16200000">
            <a:off x="1435464" y="2745209"/>
            <a:ext cx="3205353" cy="432257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7F41EF7-AF77-2060-A96A-4023D7E97F54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0678" t="19587" r="20237"/>
          <a:stretch/>
        </p:blipFill>
        <p:spPr>
          <a:xfrm rot="16200000">
            <a:off x="1459006" y="-481822"/>
            <a:ext cx="3158267" cy="432257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B3E5CF1-0335-2982-F26D-DF9469118432}"/>
              </a:ext>
            </a:extLst>
          </p:cNvPr>
          <p:cNvSpPr txBox="1"/>
          <p:nvPr/>
        </p:nvSpPr>
        <p:spPr>
          <a:xfrm>
            <a:off x="1871949" y="6417162"/>
            <a:ext cx="23323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Xenopus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embryo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D46CA4-C823-F736-7243-1B7E83FE1F61}"/>
              </a:ext>
            </a:extLst>
          </p:cNvPr>
          <p:cNvSpPr txBox="1"/>
          <p:nvPr/>
        </p:nvSpPr>
        <p:spPr>
          <a:xfrm>
            <a:off x="5748130" y="6417162"/>
            <a:ext cx="23323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C. elegans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worm</a:t>
            </a:r>
            <a:endParaRPr lang="en-US" sz="20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C8841F1-7D50-EADD-87A4-86EA422FE1A2}"/>
              </a:ext>
            </a:extLst>
          </p:cNvPr>
          <p:cNvSpPr txBox="1"/>
          <p:nvPr/>
        </p:nvSpPr>
        <p:spPr>
          <a:xfrm>
            <a:off x="9083431" y="6417162"/>
            <a:ext cx="2246244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C. elegans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embryo</a:t>
            </a:r>
            <a:endParaRPr lang="en-US" sz="20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6272179-65E5-1BF8-32B8-85DE3E20A444}"/>
              </a:ext>
            </a:extLst>
          </p:cNvPr>
          <p:cNvSpPr txBox="1"/>
          <p:nvPr/>
        </p:nvSpPr>
        <p:spPr>
          <a:xfrm rot="16200000">
            <a:off x="-536475" y="1479412"/>
            <a:ext cx="23323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RAW measurement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2E3C518-7CAE-283B-12C9-F48383EC02BD}"/>
              </a:ext>
            </a:extLst>
          </p:cNvPr>
          <p:cNvSpPr txBox="1"/>
          <p:nvPr/>
        </p:nvSpPr>
        <p:spPr>
          <a:xfrm rot="16200000">
            <a:off x="-536475" y="4706442"/>
            <a:ext cx="23323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 reconstruction</a:t>
            </a:r>
          </a:p>
        </p:txBody>
      </p:sp>
    </p:spTree>
    <p:extLst>
      <p:ext uri="{BB962C8B-B14F-4D97-AF65-F5344CB8AC3E}">
        <p14:creationId xmlns:p14="http://schemas.microsoft.com/office/powerpoint/2010/main" val="17452442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</TotalTime>
  <Words>14</Words>
  <Application>Microsoft Office PowerPoint</Application>
  <PresentationFormat>Widescreen</PresentationFormat>
  <Paragraphs>5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Aptos</vt:lpstr>
      <vt:lpstr>Aptos Display</vt:lpstr>
      <vt:lpstr>Arial</vt:lpstr>
      <vt:lpstr>Times New Roman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Anat Levin</dc:creator>
  <cp:lastModifiedBy>Anat Levin</cp:lastModifiedBy>
  <cp:revision>2</cp:revision>
  <dcterms:created xsi:type="dcterms:W3CDTF">2025-11-13T23:58:53Z</dcterms:created>
  <dcterms:modified xsi:type="dcterms:W3CDTF">2025-11-14T01:10:13Z</dcterms:modified>
</cp:coreProperties>
</file>